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Quicksand Bold" charset="0"/>
      <p:regular r:id="rId18"/>
    </p:embeddedFont>
    <p:embeddedFont>
      <p:font typeface="Montserrat Medium" charset="0"/>
      <p:regular r:id="rId19"/>
    </p:embeddedFont>
    <p:embeddedFont>
      <p:font typeface="Be Vietnam Ultra-Bold" charset="0"/>
      <p:regular r:id="rId20"/>
    </p:embeddedFont>
    <p:embeddedFont>
      <p:font typeface="Calibri" pitchFamily="34" charset="0"/>
      <p:regular r:id="rId21"/>
      <p:bold r:id="rId22"/>
      <p:italic r:id="rId23"/>
      <p:boldItalic r:id="rId24"/>
    </p:embeddedFont>
    <p:embeddedFont>
      <p:font typeface="Canva Sans Bold" charset="0"/>
      <p:regular r:id="rId25"/>
    </p:embeddedFont>
    <p:embeddedFont>
      <p:font typeface="Arimo Bold" charset="0"/>
      <p:regular r:id="rId26"/>
    </p:embeddedFont>
    <p:embeddedFont>
      <p:font typeface="Be Vietnam" charset="0"/>
      <p:regular r:id="rId27"/>
    </p:embeddedFont>
    <p:embeddedFont>
      <p:font typeface="Quicksand Medium" charset="0"/>
      <p:regular r:id="rId28"/>
    </p:embeddedFont>
    <p:embeddedFont>
      <p:font typeface="Canva Sans" charset="0"/>
      <p:regular r:id="rId29"/>
    </p:embeddedFont>
    <p:embeddedFont>
      <p:font typeface="Quicksand"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1" d="100"/>
          <a:sy n="51" d="100"/>
        </p:scale>
        <p:origin x="-4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US" sz="5354" spc="-224" smtClean="0">
                <a:solidFill>
                  <a:srgbClr val="3139A8"/>
                </a:solidFill>
                <a:latin typeface="Be Vietnam Ultra-Bold"/>
              </a:rPr>
              <a:t>SOWMIYA.Ss</a:t>
            </a:r>
            <a:endParaRPr lang="en-US" sz="5354" spc="-224" dirty="0">
              <a:solidFill>
                <a:srgbClr val="3139A8"/>
              </a:solidFill>
              <a:latin typeface="Be Vietnam Ultra-Bold"/>
            </a:endParaRPr>
          </a:p>
          <a:p>
            <a:pPr algn="ctr">
              <a:lnSpc>
                <a:spcPts val="5675"/>
              </a:lnSpc>
            </a:pPr>
            <a:r>
              <a:rPr lang="en-US" sz="5354" spc="-224" dirty="0">
                <a:solidFill>
                  <a:srgbClr val="3139A8"/>
                </a:solidFill>
                <a:latin typeface="Be Vietnam Ultra-Bold"/>
              </a:rPr>
              <a:t>CSE</a:t>
            </a: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lang="en-US" sz="5999">
              <a:solidFill>
                <a:srgbClr val="FFFFFF"/>
              </a:solidFill>
              <a:latin typeface="Quicksand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lang="en-US" sz="3799">
              <a:solidFill>
                <a:srgbClr val="3139A8"/>
              </a:solidFill>
              <a:latin typeface="Quicksan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lang="en-US" sz="4999">
              <a:solidFill>
                <a:srgbClr val="FFFFFF"/>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lang="en-US" sz="4565" spc="-191">
              <a:solidFill>
                <a:srgbClr val="3139A8"/>
              </a:solidFill>
              <a:latin typeface="Be Vietnam"/>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lang="en-US" sz="2599">
              <a:solidFill>
                <a:srgbClr val="3139A8"/>
              </a:solidFill>
              <a:latin typeface="Quicksand Bold"/>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lang="en-US" sz="4644">
              <a:solidFill>
                <a:srgbClr val="3139A8"/>
              </a:solidFill>
              <a:latin typeface="Quicksand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lang="en-US" sz="2362">
              <a:solidFill>
                <a:srgbClr val="201E21"/>
              </a:solidFill>
              <a:latin typeface="Montserrat Medium"/>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lang="en-US" sz="2962">
              <a:solidFill>
                <a:srgbClr val="FFFFFF"/>
              </a:solidFill>
              <a:latin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lang="en-US" sz="3899">
              <a:solidFill>
                <a:srgbClr val="FFFFFF"/>
              </a:solidFill>
              <a:latin typeface="Arimo Medium"/>
            </a:endParaRPr>
          </a:p>
          <a:p>
            <a:pPr marL="1014714" lvl="1" indent="-507357">
              <a:lnSpc>
                <a:spcPts val="7613"/>
              </a:lnSpc>
              <a:buFont typeface="Arial"/>
              <a:buChar char="•"/>
            </a:pPr>
            <a:endParaRPr lang="en-US" sz="3899">
              <a:solidFill>
                <a:srgbClr val="FFFFFF"/>
              </a:solidFill>
              <a:latin typeface="Arimo Medium"/>
            </a:endParaRPr>
          </a:p>
          <a:p>
            <a:pPr marL="1014714" lvl="1" indent="-507357">
              <a:lnSpc>
                <a:spcPts val="7613"/>
              </a:lnSpc>
              <a:buFont typeface="Arial"/>
              <a:buChar char="•"/>
            </a:pPr>
            <a:endParaRPr lang="en-US" sz="3899">
              <a:solidFill>
                <a:srgbClr val="FFFFFF"/>
              </a:solidFill>
              <a:latin typeface="Arim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lang="en-US" sz="4880">
              <a:solidFill>
                <a:srgbClr val="3139A8"/>
              </a:solidFill>
              <a:latin typeface="Quicksand Medium"/>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lang="en-US" sz="4880">
              <a:solidFill>
                <a:srgbClr val="3139A8"/>
              </a:solidFill>
              <a:latin typeface="Arim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734</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Quicksand Bold</vt:lpstr>
      <vt:lpstr>Montserrat Medium</vt:lpstr>
      <vt:lpstr>Be Vietnam Ultra-Bold</vt:lpstr>
      <vt:lpstr>Arimo Medium</vt:lpstr>
      <vt:lpstr>Calibri</vt:lpstr>
      <vt:lpstr>Canva Sans Bold</vt:lpstr>
      <vt:lpstr>Arimo Bold</vt:lpstr>
      <vt:lpstr>Be Vietnam</vt:lpstr>
      <vt:lpstr>Quicksand Medium</vt:lpstr>
      <vt:lpstr>Canva Sans</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ADMIN</dc:creator>
  <cp:lastModifiedBy>ADMIN</cp:lastModifiedBy>
  <cp:revision>5</cp:revision>
  <dcterms:created xsi:type="dcterms:W3CDTF">2006-08-16T00:00:00Z</dcterms:created>
  <dcterms:modified xsi:type="dcterms:W3CDTF">2024-04-02T09:01:26Z</dcterms:modified>
  <dc:identifier>DAGA911M4ZE</dc:identifier>
</cp:coreProperties>
</file>